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10" r:id="rId51"/>
    <p:sldId id="311" r:id="rId52"/>
    <p:sldId id="313" r:id="rId53"/>
    <p:sldId id="314" r:id="rId54"/>
    <p:sldId id="315" r:id="rId55"/>
    <p:sldId id="319" r:id="rId56"/>
    <p:sldId id="320" r:id="rId57"/>
    <p:sldId id="321" r:id="rId58"/>
    <p:sldId id="317" r:id="rId59"/>
    <p:sldId id="322" r:id="rId60"/>
    <p:sldId id="323" r:id="rId61"/>
    <p:sldId id="324" r:id="rId62"/>
    <p:sldId id="318" r:id="rId63"/>
    <p:sldId id="326" r:id="rId64"/>
    <p:sldId id="328" r:id="rId65"/>
    <p:sldId id="327" r:id="rId66"/>
    <p:sldId id="331" r:id="rId67"/>
    <p:sldId id="332" r:id="rId68"/>
    <p:sldId id="329" r:id="rId69"/>
    <p:sldId id="33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 M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 M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 M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 M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 M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</p14:sldIdLst>
        </p14:section>
        <p14:section name="Week 6 M" id="{3791C967-15DD-4D07-8B8B-A4DF680E13B8}">
          <p14:sldIdLst>
            <p14:sldId id="310"/>
            <p14:sldId id="311"/>
            <p14:sldId id="313"/>
            <p14:sldId id="314"/>
          </p14:sldIdLst>
        </p14:section>
        <p14:section name="Week 7 M" id="{8C52D5FC-4EA5-4D50-95E2-129FAF72C152}">
          <p14:sldIdLst>
            <p14:sldId id="315"/>
            <p14:sldId id="319"/>
            <p14:sldId id="320"/>
            <p14:sldId id="321"/>
          </p14:sldIdLst>
        </p14:section>
        <p14:section name="Week 1 L" id="{2C77A3AA-C91B-4D4C-BBF9-50232FC34813}">
          <p14:sldIdLst>
            <p14:sldId id="317"/>
            <p14:sldId id="322"/>
            <p14:sldId id="323"/>
            <p14:sldId id="324"/>
          </p14:sldIdLst>
        </p14:section>
        <p14:section name="Week 2 L" id="{114AD6AC-6FBF-49CE-B175-72A2A8008FA7}">
          <p14:sldIdLst>
            <p14:sldId id="318"/>
            <p14:sldId id="326"/>
            <p14:sldId id="328"/>
            <p14:sldId id="327"/>
            <p14:sldId id="331"/>
            <p14:sldId id="332"/>
            <p14:sldId id="329"/>
            <p14:sldId id="330"/>
          </p14:sldIdLst>
        </p14:section>
        <p14:section name="Week 3 L" id="{B2DD2D25-0E8A-4D45-93A4-D4CC370B5816}">
          <p14:sldIdLst/>
        </p14:section>
        <p14:section name="Week 4 L" id="{064860AE-DB43-4F58-BFCC-F794848C0F06}">
          <p14:sldIdLst/>
        </p14:section>
        <p14:section name="Week 5 L" id="{88B883AD-9969-4BFD-A38C-B0FC2DB65450}">
          <p14:sldIdLst/>
        </p14:section>
        <p14:section name="Week 6 L" id="{9BC6C39B-D4C1-4484-BB67-27FB03F9E819}">
          <p14:sldIdLst/>
        </p14:section>
        <p14:section name="Week 7 L" id="{A58F93B5-E782-48CE-B3A3-BDFEB7B693C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556" dt="2023-02-03T11:20:40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delSection modSection">
      <pc:chgData name="Tom Tyler" userId="d5ec1a55-b4a3-4a41-939b-e4f6c2c7d9d9" providerId="ADAL" clId="{4008FDB8-3140-41D4-92D7-5A01DCCF4700}" dt="2023-02-03T11:20:40.915" v="6697" actId="20577"/>
      <pc:docMkLst>
        <pc:docMk/>
      </pc:docMkLst>
      <pc:sldChg chg="delSp modSp mod">
        <pc:chgData name="Tom Tyler" userId="d5ec1a55-b4a3-4a41-939b-e4f6c2c7d9d9" providerId="ADAL" clId="{4008FDB8-3140-41D4-92D7-5A01DCCF4700}" dt="2023-02-03T00:07:58.523" v="3553" actId="114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mod">
          <ac:chgData name="Tom Tyler" userId="d5ec1a55-b4a3-4a41-939b-e4f6c2c7d9d9" providerId="ADAL" clId="{4008FDB8-3140-41D4-92D7-5A01DCCF4700}" dt="2023-02-03T00:07:58.523" v="3553" actId="114"/>
          <ac:spMkLst>
            <pc:docMk/>
            <pc:sldMk cId="412298701" sldId="256"/>
            <ac:spMk id="3" creationId="{CA0F8CC1-9307-A07A-6C6D-95B13A401E05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3-02-03T00:09:41.076" v="3579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3-02-03T00:09:41.076" v="3579" actId="20577"/>
          <ac:spMkLst>
            <pc:docMk/>
            <pc:sldMk cId="2480452488" sldId="257"/>
            <ac:spMk id="2" creationId="{3B024C40-88DC-5E42-0BC6-8EF73B86C1BB}"/>
          </ac:spMkLst>
        </pc:spChg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3-02-03T00:09:37.095" v="3577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3-02-03T00:09:37.095" v="3577" actId="20577"/>
          <ac:spMkLst>
            <pc:docMk/>
            <pc:sldMk cId="114679479" sldId="261"/>
            <ac:spMk id="2" creationId="{3C77166D-BA38-840E-D246-FF70C14FDF91}"/>
          </ac:spMkLst>
        </pc:spChg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3-02-03T00:09:33.048" v="3575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3-02-03T00:09:33.048" v="3575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3-02-03T00:09:28.777" v="3573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3-02-03T00:09:28.777" v="357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3-02-03T00:09:23.735" v="3571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3-02-03T00:09:23.735" v="3571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22T15:28:15.869" v="3479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22T15:28:15.869" v="3479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22T15:27:59.004" v="3476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  <pc:sldChg chg="modSp new mod">
        <pc:chgData name="Tom Tyler" userId="d5ec1a55-b4a3-4a41-939b-e4f6c2c7d9d9" providerId="ADAL" clId="{4008FDB8-3140-41D4-92D7-5A01DCCF4700}" dt="2022-11-16T20:19:27.312" v="3048" actId="20577"/>
        <pc:sldMkLst>
          <pc:docMk/>
          <pc:sldMk cId="1914052520" sldId="309"/>
        </pc:sldMkLst>
        <pc:spChg chg="mod">
          <ac:chgData name="Tom Tyler" userId="d5ec1a55-b4a3-4a41-939b-e4f6c2c7d9d9" providerId="ADAL" clId="{4008FDB8-3140-41D4-92D7-5A01DCCF4700}" dt="2022-11-16T20:19:05.411" v="2980" actId="20577"/>
          <ac:spMkLst>
            <pc:docMk/>
            <pc:sldMk cId="1914052520" sldId="309"/>
            <ac:spMk id="2" creationId="{CCBAB9BA-D98F-8D0E-F994-62262DA6ED5B}"/>
          </ac:spMkLst>
        </pc:spChg>
        <pc:spChg chg="mod">
          <ac:chgData name="Tom Tyler" userId="d5ec1a55-b4a3-4a41-939b-e4f6c2c7d9d9" providerId="ADAL" clId="{4008FDB8-3140-41D4-92D7-5A01DCCF4700}" dt="2022-11-16T20:19:27.312" v="3048" actId="20577"/>
          <ac:spMkLst>
            <pc:docMk/>
            <pc:sldMk cId="1914052520" sldId="309"/>
            <ac:spMk id="3" creationId="{A61985E3-ACE2-7880-F620-19683C41E4E1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09:19.197" v="3569" actId="20577"/>
        <pc:sldMkLst>
          <pc:docMk/>
          <pc:sldMk cId="4001116208" sldId="310"/>
        </pc:sldMkLst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2" creationId="{69994B81-D5A6-9656-079F-E9845E12B67E}"/>
          </ac:spMkLst>
        </pc:spChg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3" creationId="{3D2E9B3F-F4FF-6B43-DEB0-1713E95B9B88}"/>
          </ac:spMkLst>
        </pc:spChg>
        <pc:spChg chg="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4" creationId="{66F6C5C7-6F87-2A85-DD4D-98002939EA81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5" creationId="{4278F2FE-4C07-656E-6686-7FDB8659B599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6" creationId="{09C13F93-B4FC-6958-71AA-653D60A5ADB6}"/>
          </ac:spMkLst>
        </pc:spChg>
        <pc:spChg chg="add mod ord">
          <ac:chgData name="Tom Tyler" userId="d5ec1a55-b4a3-4a41-939b-e4f6c2c7d9d9" providerId="ADAL" clId="{4008FDB8-3140-41D4-92D7-5A01DCCF4700}" dt="2023-02-03T00:09:19.197" v="3569" actId="20577"/>
          <ac:spMkLst>
            <pc:docMk/>
            <pc:sldMk cId="4001116208" sldId="310"/>
            <ac:spMk id="7" creationId="{3D2358DB-4303-3CA2-AC3B-E7316323FA68}"/>
          </ac:spMkLst>
        </pc:spChg>
        <pc:spChg chg="add mod ord">
          <ac:chgData name="Tom Tyler" userId="d5ec1a55-b4a3-4a41-939b-e4f6c2c7d9d9" providerId="ADAL" clId="{4008FDB8-3140-41D4-92D7-5A01DCCF4700}" dt="2022-11-17T00:21:53.540" v="3253" actId="20577"/>
          <ac:spMkLst>
            <pc:docMk/>
            <pc:sldMk cId="4001116208" sldId="310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5:08.840" v="3385" actId="1076"/>
        <pc:sldMkLst>
          <pc:docMk/>
          <pc:sldMk cId="4042946854" sldId="311"/>
        </pc:sldMkLst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2" creationId="{FC65284D-44DE-2305-4741-13C876E0B4AB}"/>
          </ac:spMkLst>
        </pc:spChg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3" creationId="{A5CB6055-AE90-7843-B5A8-A77931BA186C}"/>
          </ac:spMkLst>
        </pc:spChg>
        <pc:spChg chg="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4" creationId="{E843D8FE-DEEA-3648-B499-82C8D62E2B6F}"/>
          </ac:spMkLst>
        </pc:spChg>
        <pc:spChg chg="add mod ord">
          <ac:chgData name="Tom Tyler" userId="d5ec1a55-b4a3-4a41-939b-e4f6c2c7d9d9" providerId="ADAL" clId="{4008FDB8-3140-41D4-92D7-5A01DCCF4700}" dt="2022-11-17T00:24:01.142" v="3332" actId="20577"/>
          <ac:spMkLst>
            <pc:docMk/>
            <pc:sldMk cId="4042946854" sldId="311"/>
            <ac:spMk id="5" creationId="{BD8F254A-2B9A-D39D-5356-D875577A2154}"/>
          </ac:spMkLst>
        </pc:spChg>
        <pc:spChg chg="add del 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6" creationId="{F0F194FD-0774-CA83-8311-FF4B8CC0D903}"/>
          </ac:spMkLst>
        </pc:spChg>
        <pc:spChg chg="add del mod ord">
          <ac:chgData name="Tom Tyler" userId="d5ec1a55-b4a3-4a41-939b-e4f6c2c7d9d9" providerId="ADAL" clId="{4008FDB8-3140-41D4-92D7-5A01DCCF4700}" dt="2022-11-17T00:23:00.248" v="3270" actId="22"/>
          <ac:spMkLst>
            <pc:docMk/>
            <pc:sldMk cId="4042946854" sldId="311"/>
            <ac:spMk id="7" creationId="{4C3CF989-845B-4B7B-2796-C75BA90334E3}"/>
          </ac:spMkLst>
        </pc:spChg>
        <pc:spChg chg="add del mod ord">
          <ac:chgData name="Tom Tyler" userId="d5ec1a55-b4a3-4a41-939b-e4f6c2c7d9d9" providerId="ADAL" clId="{4008FDB8-3140-41D4-92D7-5A01DCCF4700}" dt="2022-11-17T00:23:18.137" v="3273" actId="22"/>
          <ac:spMkLst>
            <pc:docMk/>
            <pc:sldMk cId="4042946854" sldId="311"/>
            <ac:spMk id="8" creationId="{4D721FA4-8A8F-88DC-38A7-0DC1FE673CA0}"/>
          </ac:spMkLst>
        </pc:spChg>
        <pc:spChg chg="add mod">
          <ac:chgData name="Tom Tyler" userId="d5ec1a55-b4a3-4a41-939b-e4f6c2c7d9d9" providerId="ADAL" clId="{4008FDB8-3140-41D4-92D7-5A01DCCF4700}" dt="2022-11-17T00:25:08.840" v="3385" actId="1076"/>
          <ac:spMkLst>
            <pc:docMk/>
            <pc:sldMk cId="4042946854" sldId="311"/>
            <ac:spMk id="13" creationId="{FCAEDD41-DD3E-997A-AEAC-CD0902943E0A}"/>
          </ac:spMkLst>
        </pc:spChg>
        <pc:picChg chg="add mod ord">
          <ac:chgData name="Tom Tyler" userId="d5ec1a55-b4a3-4a41-939b-e4f6c2c7d9d9" providerId="ADAL" clId="{4008FDB8-3140-41D4-92D7-5A01DCCF4700}" dt="2022-11-17T00:23:05.604" v="3272" actId="1076"/>
          <ac:picMkLst>
            <pc:docMk/>
            <pc:sldMk cId="4042946854" sldId="311"/>
            <ac:picMk id="10" creationId="{07FF5C33-16A0-39EE-0DBE-47EB2042D925}"/>
          </ac:picMkLst>
        </pc:picChg>
        <pc:picChg chg="add mod ord">
          <ac:chgData name="Tom Tyler" userId="d5ec1a55-b4a3-4a41-939b-e4f6c2c7d9d9" providerId="ADAL" clId="{4008FDB8-3140-41D4-92D7-5A01DCCF4700}" dt="2022-11-17T00:23:29.830" v="3277" actId="1076"/>
          <ac:picMkLst>
            <pc:docMk/>
            <pc:sldMk cId="4042946854" sldId="311"/>
            <ac:picMk id="12" creationId="{38FBAEA9-3812-4128-1640-E046D0BA399D}"/>
          </ac:picMkLst>
        </pc:picChg>
      </pc:sldChg>
      <pc:sldChg chg="modSp new add del mod">
        <pc:chgData name="Tom Tyler" userId="d5ec1a55-b4a3-4a41-939b-e4f6c2c7d9d9" providerId="ADAL" clId="{4008FDB8-3140-41D4-92D7-5A01DCCF4700}" dt="2022-11-17T02:34:24.140" v="3474" actId="2696"/>
        <pc:sldMkLst>
          <pc:docMk/>
          <pc:sldMk cId="4168264506" sldId="312"/>
        </pc:sldMkLst>
        <pc:spChg chg="mod">
          <ac:chgData name="Tom Tyler" userId="d5ec1a55-b4a3-4a41-939b-e4f6c2c7d9d9" providerId="ADAL" clId="{4008FDB8-3140-41D4-92D7-5A01DCCF4700}" dt="2022-11-17T00:25:26.951" v="3413" actId="20577"/>
          <ac:spMkLst>
            <pc:docMk/>
            <pc:sldMk cId="4168264506" sldId="312"/>
            <ac:spMk id="2" creationId="{91DA722B-711F-C1D8-EAA6-8A66FCAE54C4}"/>
          </ac:spMkLst>
        </pc:spChg>
      </pc:sldChg>
      <pc:sldChg chg="addSp delSp modSp add mod">
        <pc:chgData name="Tom Tyler" userId="d5ec1a55-b4a3-4a41-939b-e4f6c2c7d9d9" providerId="ADAL" clId="{4008FDB8-3140-41D4-92D7-5A01DCCF4700}" dt="2022-11-17T00:30:36.201" v="3418" actId="22"/>
        <pc:sldMkLst>
          <pc:docMk/>
          <pc:sldMk cId="1232756385" sldId="313"/>
        </pc:sldMkLst>
        <pc:spChg chg="add del">
          <ac:chgData name="Tom Tyler" userId="d5ec1a55-b4a3-4a41-939b-e4f6c2c7d9d9" providerId="ADAL" clId="{4008FDB8-3140-41D4-92D7-5A01DCCF4700}" dt="2022-11-17T00:29:32.227" v="3417" actId="22"/>
          <ac:spMkLst>
            <pc:docMk/>
            <pc:sldMk cId="1232756385" sldId="313"/>
            <ac:spMk id="3" creationId="{3DAEADC3-5DFB-C426-EAFD-43C08F7498FA}"/>
          </ac:spMkLst>
        </pc:spChg>
        <pc:spChg chg="del">
          <ac:chgData name="Tom Tyler" userId="d5ec1a55-b4a3-4a41-939b-e4f6c2c7d9d9" providerId="ADAL" clId="{4008FDB8-3140-41D4-92D7-5A01DCCF4700}" dt="2022-11-17T00:30:36.201" v="3418" actId="22"/>
          <ac:spMkLst>
            <pc:docMk/>
            <pc:sldMk cId="1232756385" sldId="313"/>
            <ac:spMk id="4" creationId="{66BE59EC-72D1-92F9-E06E-57024D1D6179}"/>
          </ac:spMkLst>
        </pc:spChg>
        <pc:picChg chg="add del mod ord">
          <ac:chgData name="Tom Tyler" userId="d5ec1a55-b4a3-4a41-939b-e4f6c2c7d9d9" providerId="ADAL" clId="{4008FDB8-3140-41D4-92D7-5A01DCCF4700}" dt="2022-11-17T00:28:18.416" v="3416" actId="22"/>
          <ac:picMkLst>
            <pc:docMk/>
            <pc:sldMk cId="1232756385" sldId="313"/>
            <ac:picMk id="7" creationId="{46088901-6FE3-45A0-3E32-E2191193F506}"/>
          </ac:picMkLst>
        </pc:picChg>
        <pc:picChg chg="add mod ord">
          <ac:chgData name="Tom Tyler" userId="d5ec1a55-b4a3-4a41-939b-e4f6c2c7d9d9" providerId="ADAL" clId="{4008FDB8-3140-41D4-92D7-5A01DCCF4700}" dt="2022-11-17T00:29:32.227" v="3417" actId="22"/>
          <ac:picMkLst>
            <pc:docMk/>
            <pc:sldMk cId="1232756385" sldId="313"/>
            <ac:picMk id="9" creationId="{051F9EF6-623C-BAEA-488E-AAAA14967D6F}"/>
          </ac:picMkLst>
        </pc:picChg>
        <pc:picChg chg="add mod ord">
          <ac:chgData name="Tom Tyler" userId="d5ec1a55-b4a3-4a41-939b-e4f6c2c7d9d9" providerId="ADAL" clId="{4008FDB8-3140-41D4-92D7-5A01DCCF4700}" dt="2022-11-17T00:30:36.201" v="3418" actId="22"/>
          <ac:picMkLst>
            <pc:docMk/>
            <pc:sldMk cId="1232756385" sldId="313"/>
            <ac:picMk id="11" creationId="{E9774347-DEA2-BE3B-1A99-F47294239B31}"/>
          </ac:picMkLst>
        </pc:picChg>
      </pc:sldChg>
      <pc:sldChg chg="addSp delSp modSp new add del mod modClrScheme chgLayout">
        <pc:chgData name="Tom Tyler" userId="d5ec1a55-b4a3-4a41-939b-e4f6c2c7d9d9" providerId="ADAL" clId="{4008FDB8-3140-41D4-92D7-5A01DCCF4700}" dt="2022-11-17T02:34:09.066" v="3472" actId="47"/>
        <pc:sldMkLst>
          <pc:docMk/>
          <pc:sldMk cId="2490559260" sldId="314"/>
        </pc:sldMkLst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2" creationId="{95C86B8B-8298-601A-E7D4-C9406ECF0A1E}"/>
          </ac:spMkLst>
        </pc:spChg>
        <pc:spChg chg="del 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3" creationId="{48BBA6E8-4ED0-55B0-55A9-25DA5C23055D}"/>
          </ac:spMkLst>
        </pc:spChg>
        <pc:spChg chg="del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4" creationId="{371CB63D-FAFD-AC1D-D734-9AA4E0788FFF}"/>
          </ac:spMkLst>
        </pc:spChg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5" creationId="{7E451CF8-6CB7-3361-9BE2-EC83FE0885DD}"/>
          </ac:spMkLst>
        </pc:spChg>
        <pc:spChg chg="add del mod ord">
          <ac:chgData name="Tom Tyler" userId="d5ec1a55-b4a3-4a41-939b-e4f6c2c7d9d9" providerId="ADAL" clId="{4008FDB8-3140-41D4-92D7-5A01DCCF4700}" dt="2022-11-17T00:35:39.795" v="3462" actId="22"/>
          <ac:spMkLst>
            <pc:docMk/>
            <pc:sldMk cId="2490559260" sldId="314"/>
            <ac:spMk id="6" creationId="{93200118-B15F-BE74-409D-9E6F8B1B9A5C}"/>
          </ac:spMkLst>
        </pc:spChg>
        <pc:picChg chg="add mod ord">
          <ac:chgData name="Tom Tyler" userId="d5ec1a55-b4a3-4a41-939b-e4f6c2c7d9d9" providerId="ADAL" clId="{4008FDB8-3140-41D4-92D7-5A01DCCF4700}" dt="2022-11-17T02:34:06.857" v="3470" actId="1076"/>
          <ac:picMkLst>
            <pc:docMk/>
            <pc:sldMk cId="2490559260" sldId="314"/>
            <ac:picMk id="8" creationId="{02A8ECED-BC1B-B1AC-4C45-1F2185ED3F09}"/>
          </ac:picMkLst>
        </pc:picChg>
      </pc:sldChg>
      <pc:sldChg chg="modSp add mod">
        <pc:chgData name="Tom Tyler" userId="d5ec1a55-b4a3-4a41-939b-e4f6c2c7d9d9" providerId="ADAL" clId="{4008FDB8-3140-41D4-92D7-5A01DCCF4700}" dt="2023-02-03T00:16:05.998" v="3687" actId="20577"/>
        <pc:sldMkLst>
          <pc:docMk/>
          <pc:sldMk cId="839863331" sldId="315"/>
        </pc:sldMkLst>
        <pc:spChg chg="mod">
          <ac:chgData name="Tom Tyler" userId="d5ec1a55-b4a3-4a41-939b-e4f6c2c7d9d9" providerId="ADAL" clId="{4008FDB8-3140-41D4-92D7-5A01DCCF4700}" dt="2023-02-03T00:09:14.611" v="3567" actId="20577"/>
          <ac:spMkLst>
            <pc:docMk/>
            <pc:sldMk cId="839863331" sldId="315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16:05.998" v="3687" actId="20577"/>
          <ac:spMkLst>
            <pc:docMk/>
            <pc:sldMk cId="839863331" sldId="315"/>
            <ac:spMk id="8" creationId="{991CFE2E-9648-2AC9-3C9B-5FB6B2F9B693}"/>
          </ac:spMkLst>
        </pc:spChg>
      </pc:sldChg>
      <pc:sldChg chg="new del">
        <pc:chgData name="Tom Tyler" userId="d5ec1a55-b4a3-4a41-939b-e4f6c2c7d9d9" providerId="ADAL" clId="{4008FDB8-3140-41D4-92D7-5A01DCCF4700}" dt="2023-02-03T00:05:11.077" v="3483" actId="680"/>
        <pc:sldMkLst>
          <pc:docMk/>
          <pc:sldMk cId="2058693844" sldId="315"/>
        </pc:sldMkLst>
      </pc:sldChg>
      <pc:sldChg chg="modSp add del mod">
        <pc:chgData name="Tom Tyler" userId="d5ec1a55-b4a3-4a41-939b-e4f6c2c7d9d9" providerId="ADAL" clId="{4008FDB8-3140-41D4-92D7-5A01DCCF4700}" dt="2023-02-03T00:14:24.698" v="3592" actId="2696"/>
        <pc:sldMkLst>
          <pc:docMk/>
          <pc:sldMk cId="722728009" sldId="316"/>
        </pc:sldMkLst>
        <pc:spChg chg="mod">
          <ac:chgData name="Tom Tyler" userId="d5ec1a55-b4a3-4a41-939b-e4f6c2c7d9d9" providerId="ADAL" clId="{4008FDB8-3140-41D4-92D7-5A01DCCF4700}" dt="2023-02-03T00:09:11.332" v="3565" actId="20577"/>
          <ac:spMkLst>
            <pc:docMk/>
            <pc:sldMk cId="722728009" sldId="316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09:05.322" v="3563" actId="20577"/>
          <ac:spMkLst>
            <pc:docMk/>
            <pc:sldMk cId="722728009" sldId="316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26:01.386" v="4082" actId="20577"/>
        <pc:sldMkLst>
          <pc:docMk/>
          <pc:sldMk cId="2466375504" sldId="317"/>
        </pc:sldMkLst>
        <pc:spChg chg="mod">
          <ac:chgData name="Tom Tyler" userId="d5ec1a55-b4a3-4a41-939b-e4f6c2c7d9d9" providerId="ADAL" clId="{4008FDB8-3140-41D4-92D7-5A01DCCF4700}" dt="2023-02-03T00:09:57.188" v="3584" actId="20577"/>
          <ac:spMkLst>
            <pc:docMk/>
            <pc:sldMk cId="2466375504" sldId="317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26:01.386" v="4082" actId="20577"/>
          <ac:spMkLst>
            <pc:docMk/>
            <pc:sldMk cId="2466375504" sldId="317"/>
            <ac:spMk id="8" creationId="{991CFE2E-9648-2AC9-3C9B-5FB6B2F9B693}"/>
          </ac:spMkLst>
        </pc:spChg>
      </pc:sldChg>
      <pc:sldChg chg="modSp add mod">
        <pc:chgData name="Tom Tyler" userId="d5ec1a55-b4a3-4a41-939b-e4f6c2c7d9d9" providerId="ADAL" clId="{4008FDB8-3140-41D4-92D7-5A01DCCF4700}" dt="2023-02-03T00:43:30.091" v="4833" actId="20577"/>
        <pc:sldMkLst>
          <pc:docMk/>
          <pc:sldMk cId="2060821027" sldId="318"/>
        </pc:sldMkLst>
        <pc:spChg chg="mod">
          <ac:chgData name="Tom Tyler" userId="d5ec1a55-b4a3-4a41-939b-e4f6c2c7d9d9" providerId="ADAL" clId="{4008FDB8-3140-41D4-92D7-5A01DCCF4700}" dt="2023-02-03T00:10:06.459" v="3589" actId="20577"/>
          <ac:spMkLst>
            <pc:docMk/>
            <pc:sldMk cId="2060821027" sldId="318"/>
            <ac:spMk id="7" creationId="{3D2358DB-4303-3CA2-AC3B-E7316323FA68}"/>
          </ac:spMkLst>
        </pc:spChg>
        <pc:spChg chg="mod">
          <ac:chgData name="Tom Tyler" userId="d5ec1a55-b4a3-4a41-939b-e4f6c2c7d9d9" providerId="ADAL" clId="{4008FDB8-3140-41D4-92D7-5A01DCCF4700}" dt="2023-02-03T00:43:30.091" v="4833" actId="20577"/>
          <ac:spMkLst>
            <pc:docMk/>
            <pc:sldMk cId="2060821027" sldId="318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00:17:34.129" v="3702" actId="22"/>
        <pc:sldMkLst>
          <pc:docMk/>
          <pc:sldMk cId="3724253910" sldId="319"/>
        </pc:sldMkLst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2" creationId="{63C49C7C-8BEC-FCD0-7FAF-7142AA570E09}"/>
          </ac:spMkLst>
        </pc:spChg>
        <pc:spChg chg="del 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3" creationId="{11638206-56C7-B05B-5C7E-4665E2279447}"/>
          </ac:spMkLst>
        </pc:spChg>
        <pc:spChg chg="mod ord">
          <ac:chgData name="Tom Tyler" userId="d5ec1a55-b4a3-4a41-939b-e4f6c2c7d9d9" providerId="ADAL" clId="{4008FDB8-3140-41D4-92D7-5A01DCCF4700}" dt="2023-02-03T00:17:24.453" v="3689" actId="700"/>
          <ac:spMkLst>
            <pc:docMk/>
            <pc:sldMk cId="3724253910" sldId="319"/>
            <ac:spMk id="4" creationId="{7FEA00CB-1C17-28F1-D2A6-4F052E6D31CA}"/>
          </ac:spMkLst>
        </pc:spChg>
        <pc:spChg chg="add mod ord">
          <ac:chgData name="Tom Tyler" userId="d5ec1a55-b4a3-4a41-939b-e4f6c2c7d9d9" providerId="ADAL" clId="{4008FDB8-3140-41D4-92D7-5A01DCCF4700}" dt="2023-02-03T00:17:32.414" v="3701" actId="20577"/>
          <ac:spMkLst>
            <pc:docMk/>
            <pc:sldMk cId="3724253910" sldId="319"/>
            <ac:spMk id="5" creationId="{9E0E61D1-5DE4-57EF-8B30-80D4CBA4156E}"/>
          </ac:spMkLst>
        </pc:spChg>
        <pc:spChg chg="add del mod ord">
          <ac:chgData name="Tom Tyler" userId="d5ec1a55-b4a3-4a41-939b-e4f6c2c7d9d9" providerId="ADAL" clId="{4008FDB8-3140-41D4-92D7-5A01DCCF4700}" dt="2023-02-03T00:17:34.129" v="3702" actId="22"/>
          <ac:spMkLst>
            <pc:docMk/>
            <pc:sldMk cId="3724253910" sldId="319"/>
            <ac:spMk id="6" creationId="{CED482C3-E350-6BBC-DDDB-7916D416E768}"/>
          </ac:spMkLst>
        </pc:spChg>
        <pc:picChg chg="add mod ord">
          <ac:chgData name="Tom Tyler" userId="d5ec1a55-b4a3-4a41-939b-e4f6c2c7d9d9" providerId="ADAL" clId="{4008FDB8-3140-41D4-92D7-5A01DCCF4700}" dt="2023-02-03T00:17:34.129" v="3702" actId="22"/>
          <ac:picMkLst>
            <pc:docMk/>
            <pc:sldMk cId="3724253910" sldId="319"/>
            <ac:picMk id="8" creationId="{36AA3B43-0ABF-9043-CAF0-B66F7A77EF4E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19:08.088" v="3741" actId="22"/>
        <pc:sldMkLst>
          <pc:docMk/>
          <pc:sldMk cId="204689866" sldId="320"/>
        </pc:sldMkLst>
        <pc:spChg chg="mod">
          <ac:chgData name="Tom Tyler" userId="d5ec1a55-b4a3-4a41-939b-e4f6c2c7d9d9" providerId="ADAL" clId="{4008FDB8-3140-41D4-92D7-5A01DCCF4700}" dt="2023-02-03T00:19:05.735" v="3740" actId="20577"/>
          <ac:spMkLst>
            <pc:docMk/>
            <pc:sldMk cId="204689866" sldId="320"/>
            <ac:spMk id="2" creationId="{CEB057C4-76F5-BA99-F70F-71082522E52B}"/>
          </ac:spMkLst>
        </pc:spChg>
        <pc:spChg chg="del">
          <ac:chgData name="Tom Tyler" userId="d5ec1a55-b4a3-4a41-939b-e4f6c2c7d9d9" providerId="ADAL" clId="{4008FDB8-3140-41D4-92D7-5A01DCCF4700}" dt="2023-02-03T00:19:08.088" v="3741" actId="22"/>
          <ac:spMkLst>
            <pc:docMk/>
            <pc:sldMk cId="204689866" sldId="320"/>
            <ac:spMk id="3" creationId="{23B09F80-C777-6D61-31F3-86FD3EF8C413}"/>
          </ac:spMkLst>
        </pc:spChg>
        <pc:picChg chg="add mod ord">
          <ac:chgData name="Tom Tyler" userId="d5ec1a55-b4a3-4a41-939b-e4f6c2c7d9d9" providerId="ADAL" clId="{4008FDB8-3140-41D4-92D7-5A01DCCF4700}" dt="2023-02-03T00:19:08.088" v="3741" actId="22"/>
          <ac:picMkLst>
            <pc:docMk/>
            <pc:sldMk cId="204689866" sldId="320"/>
            <ac:picMk id="6" creationId="{7D72D861-B918-61FD-2D83-84393D8DCE56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20:18.497" v="3762" actId="1076"/>
        <pc:sldMkLst>
          <pc:docMk/>
          <pc:sldMk cId="2723661238" sldId="321"/>
        </pc:sldMkLst>
        <pc:spChg chg="mod">
          <ac:chgData name="Tom Tyler" userId="d5ec1a55-b4a3-4a41-939b-e4f6c2c7d9d9" providerId="ADAL" clId="{4008FDB8-3140-41D4-92D7-5A01DCCF4700}" dt="2023-02-03T00:19:55.168" v="3756" actId="20577"/>
          <ac:spMkLst>
            <pc:docMk/>
            <pc:sldMk cId="2723661238" sldId="321"/>
            <ac:spMk id="2" creationId="{C62E4979-E16B-FCCF-95D7-0DC258FEFE81}"/>
          </ac:spMkLst>
        </pc:spChg>
        <pc:spChg chg="del">
          <ac:chgData name="Tom Tyler" userId="d5ec1a55-b4a3-4a41-939b-e4f6c2c7d9d9" providerId="ADAL" clId="{4008FDB8-3140-41D4-92D7-5A01DCCF4700}" dt="2023-02-03T00:19:57.038" v="3757" actId="22"/>
          <ac:spMkLst>
            <pc:docMk/>
            <pc:sldMk cId="2723661238" sldId="321"/>
            <ac:spMk id="3" creationId="{4B801128-4EC3-DDD2-E10C-75B7D82C5079}"/>
          </ac:spMkLst>
        </pc:spChg>
        <pc:picChg chg="add mod ord modCrop">
          <ac:chgData name="Tom Tyler" userId="d5ec1a55-b4a3-4a41-939b-e4f6c2c7d9d9" providerId="ADAL" clId="{4008FDB8-3140-41D4-92D7-5A01DCCF4700}" dt="2023-02-03T00:20:18.497" v="3762" actId="1076"/>
          <ac:picMkLst>
            <pc:docMk/>
            <pc:sldMk cId="2723661238" sldId="321"/>
            <ac:picMk id="6" creationId="{56AE1A65-26B0-25E5-E9B8-AE871D38A58B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00:28:13.537" v="4352" actId="20577"/>
        <pc:sldMkLst>
          <pc:docMk/>
          <pc:sldMk cId="306445771" sldId="322"/>
        </pc:sldMkLst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2" creationId="{F338729A-EE12-545E-1A01-04C90B1D769E}"/>
          </ac:spMkLst>
        </pc:spChg>
        <pc:spChg chg="del 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3" creationId="{7D0EC8AE-BCD5-D95D-1B77-BABF221339BC}"/>
          </ac:spMkLst>
        </pc:spChg>
        <pc:spChg chg="mod ord">
          <ac:chgData name="Tom Tyler" userId="d5ec1a55-b4a3-4a41-939b-e4f6c2c7d9d9" providerId="ADAL" clId="{4008FDB8-3140-41D4-92D7-5A01DCCF4700}" dt="2023-02-03T00:24:11.884" v="3887" actId="700"/>
          <ac:spMkLst>
            <pc:docMk/>
            <pc:sldMk cId="306445771" sldId="322"/>
            <ac:spMk id="4" creationId="{814BA3E3-52C2-CBD6-3E06-EBDE2E65960B}"/>
          </ac:spMkLst>
        </pc:spChg>
        <pc:spChg chg="add mod ord">
          <ac:chgData name="Tom Tyler" userId="d5ec1a55-b4a3-4a41-939b-e4f6c2c7d9d9" providerId="ADAL" clId="{4008FDB8-3140-41D4-92D7-5A01DCCF4700}" dt="2023-02-03T00:24:16.240" v="3904" actId="20577"/>
          <ac:spMkLst>
            <pc:docMk/>
            <pc:sldMk cId="306445771" sldId="322"/>
            <ac:spMk id="5" creationId="{2E007993-43BB-15AA-922B-438A2AAB5213}"/>
          </ac:spMkLst>
        </pc:spChg>
        <pc:spChg chg="add mod ord">
          <ac:chgData name="Tom Tyler" userId="d5ec1a55-b4a3-4a41-939b-e4f6c2c7d9d9" providerId="ADAL" clId="{4008FDB8-3140-41D4-92D7-5A01DCCF4700}" dt="2023-02-03T00:28:13.537" v="4352" actId="20577"/>
          <ac:spMkLst>
            <pc:docMk/>
            <pc:sldMk cId="306445771" sldId="322"/>
            <ac:spMk id="6" creationId="{9C684962-C801-37DB-F2EB-5D96CFD56F6E}"/>
          </ac:spMkLst>
        </pc:spChg>
      </pc:sldChg>
      <pc:sldChg chg="addSp delSp modSp new mod">
        <pc:chgData name="Tom Tyler" userId="d5ec1a55-b4a3-4a41-939b-e4f6c2c7d9d9" providerId="ADAL" clId="{4008FDB8-3140-41D4-92D7-5A01DCCF4700}" dt="2023-02-03T00:28:48.032" v="4381" actId="22"/>
        <pc:sldMkLst>
          <pc:docMk/>
          <pc:sldMk cId="803096728" sldId="323"/>
        </pc:sldMkLst>
        <pc:spChg chg="mod">
          <ac:chgData name="Tom Tyler" userId="d5ec1a55-b4a3-4a41-939b-e4f6c2c7d9d9" providerId="ADAL" clId="{4008FDB8-3140-41D4-92D7-5A01DCCF4700}" dt="2023-02-03T00:28:30.501" v="4380" actId="20577"/>
          <ac:spMkLst>
            <pc:docMk/>
            <pc:sldMk cId="803096728" sldId="323"/>
            <ac:spMk id="2" creationId="{DCDC99A6-38BE-3EB2-66C9-4A120E99AA67}"/>
          </ac:spMkLst>
        </pc:spChg>
        <pc:spChg chg="del">
          <ac:chgData name="Tom Tyler" userId="d5ec1a55-b4a3-4a41-939b-e4f6c2c7d9d9" providerId="ADAL" clId="{4008FDB8-3140-41D4-92D7-5A01DCCF4700}" dt="2023-02-03T00:28:48.032" v="4381" actId="22"/>
          <ac:spMkLst>
            <pc:docMk/>
            <pc:sldMk cId="803096728" sldId="323"/>
            <ac:spMk id="3" creationId="{F865ECE7-E41E-C30A-3C8D-98CDC8C30C05}"/>
          </ac:spMkLst>
        </pc:spChg>
        <pc:picChg chg="add mod ord">
          <ac:chgData name="Tom Tyler" userId="d5ec1a55-b4a3-4a41-939b-e4f6c2c7d9d9" providerId="ADAL" clId="{4008FDB8-3140-41D4-92D7-5A01DCCF4700}" dt="2023-02-03T00:28:48.032" v="4381" actId="22"/>
          <ac:picMkLst>
            <pc:docMk/>
            <pc:sldMk cId="803096728" sldId="323"/>
            <ac:picMk id="6" creationId="{836753CB-BBC4-479B-A697-75DDFEA36FD0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00:37:05.097" v="4392"/>
        <pc:sldMkLst>
          <pc:docMk/>
          <pc:sldMk cId="3070775897" sldId="324"/>
        </pc:sldMkLst>
        <pc:spChg chg="mod">
          <ac:chgData name="Tom Tyler" userId="d5ec1a55-b4a3-4a41-939b-e4f6c2c7d9d9" providerId="ADAL" clId="{4008FDB8-3140-41D4-92D7-5A01DCCF4700}" dt="2023-02-03T00:29:09.940" v="4389" actId="20577"/>
          <ac:spMkLst>
            <pc:docMk/>
            <pc:sldMk cId="3070775897" sldId="324"/>
            <ac:spMk id="2" creationId="{6D584DA9-193C-830D-F9C8-352A0AAABBEE}"/>
          </ac:spMkLst>
        </pc:spChg>
        <pc:spChg chg="del">
          <ac:chgData name="Tom Tyler" userId="d5ec1a55-b4a3-4a41-939b-e4f6c2c7d9d9" providerId="ADAL" clId="{4008FDB8-3140-41D4-92D7-5A01DCCF4700}" dt="2023-02-03T00:37:05.097" v="4392"/>
          <ac:spMkLst>
            <pc:docMk/>
            <pc:sldMk cId="3070775897" sldId="324"/>
            <ac:spMk id="3" creationId="{FCAC9369-97BA-736A-EDE6-1578E7F76D0B}"/>
          </ac:spMkLst>
        </pc:spChg>
        <pc:picChg chg="add mod">
          <ac:chgData name="Tom Tyler" userId="d5ec1a55-b4a3-4a41-939b-e4f6c2c7d9d9" providerId="ADAL" clId="{4008FDB8-3140-41D4-92D7-5A01DCCF4700}" dt="2023-02-03T00:37:05.097" v="4392"/>
          <ac:picMkLst>
            <pc:docMk/>
            <pc:sldMk cId="3070775897" sldId="324"/>
            <ac:picMk id="6" creationId="{F2D205A4-9529-86F1-97BD-CCD18E15FD14}"/>
          </ac:picMkLst>
        </pc:picChg>
      </pc:sldChg>
      <pc:sldChg chg="addSp delSp modSp new del mod">
        <pc:chgData name="Tom Tyler" userId="d5ec1a55-b4a3-4a41-939b-e4f6c2c7d9d9" providerId="ADAL" clId="{4008FDB8-3140-41D4-92D7-5A01DCCF4700}" dt="2023-02-03T11:06:20.118" v="5894" actId="2696"/>
        <pc:sldMkLst>
          <pc:docMk/>
          <pc:sldMk cId="2130265475" sldId="325"/>
        </pc:sldMkLst>
        <pc:spChg chg="mod">
          <ac:chgData name="Tom Tyler" userId="d5ec1a55-b4a3-4a41-939b-e4f6c2c7d9d9" providerId="ADAL" clId="{4008FDB8-3140-41D4-92D7-5A01DCCF4700}" dt="2023-02-03T00:46:44.829" v="5072" actId="20577"/>
          <ac:spMkLst>
            <pc:docMk/>
            <pc:sldMk cId="2130265475" sldId="325"/>
            <ac:spMk id="2" creationId="{36BFDCD6-A575-63A7-3E0A-6E57FB1A38F7}"/>
          </ac:spMkLst>
        </pc:spChg>
        <pc:spChg chg="del">
          <ac:chgData name="Tom Tyler" userId="d5ec1a55-b4a3-4a41-939b-e4f6c2c7d9d9" providerId="ADAL" clId="{4008FDB8-3140-41D4-92D7-5A01DCCF4700}" dt="2023-02-03T00:36:03.632" v="4391" actId="22"/>
          <ac:spMkLst>
            <pc:docMk/>
            <pc:sldMk cId="2130265475" sldId="325"/>
            <ac:spMk id="3" creationId="{4CFEA882-7ECE-822C-6200-E6D1911A7640}"/>
          </ac:spMkLst>
        </pc:spChg>
        <pc:picChg chg="add mod ord">
          <ac:chgData name="Tom Tyler" userId="d5ec1a55-b4a3-4a41-939b-e4f6c2c7d9d9" providerId="ADAL" clId="{4008FDB8-3140-41D4-92D7-5A01DCCF4700}" dt="2023-02-03T00:36:03.632" v="4391" actId="22"/>
          <ac:picMkLst>
            <pc:docMk/>
            <pc:sldMk cId="2130265475" sldId="325"/>
            <ac:picMk id="6" creationId="{E88DDE5F-F339-0CE6-8411-DBBF351342CF}"/>
          </ac:picMkLst>
        </pc:picChg>
      </pc:sldChg>
      <pc:sldChg chg="modSp new mod">
        <pc:chgData name="Tom Tyler" userId="d5ec1a55-b4a3-4a41-939b-e4f6c2c7d9d9" providerId="ADAL" clId="{4008FDB8-3140-41D4-92D7-5A01DCCF4700}" dt="2023-02-03T10:54:48.303" v="5486" actId="20577"/>
        <pc:sldMkLst>
          <pc:docMk/>
          <pc:sldMk cId="3098818958" sldId="326"/>
        </pc:sldMkLst>
        <pc:spChg chg="mod">
          <ac:chgData name="Tom Tyler" userId="d5ec1a55-b4a3-4a41-939b-e4f6c2c7d9d9" providerId="ADAL" clId="{4008FDB8-3140-41D4-92D7-5A01DCCF4700}" dt="2023-02-03T00:43:58.130" v="4858" actId="20577"/>
          <ac:spMkLst>
            <pc:docMk/>
            <pc:sldMk cId="3098818958" sldId="326"/>
            <ac:spMk id="2" creationId="{5B92DB52-2394-28FC-F8DA-DD0B3046C75F}"/>
          </ac:spMkLst>
        </pc:spChg>
        <pc:spChg chg="mod">
          <ac:chgData name="Tom Tyler" userId="d5ec1a55-b4a3-4a41-939b-e4f6c2c7d9d9" providerId="ADAL" clId="{4008FDB8-3140-41D4-92D7-5A01DCCF4700}" dt="2023-02-03T10:54:48.303" v="5486" actId="20577"/>
          <ac:spMkLst>
            <pc:docMk/>
            <pc:sldMk cId="3098818958" sldId="326"/>
            <ac:spMk id="3" creationId="{1973D0BE-E805-B93F-8EDF-76CAF20C2A50}"/>
          </ac:spMkLst>
        </pc:spChg>
      </pc:sldChg>
      <pc:sldChg chg="addSp modSp new mod">
        <pc:chgData name="Tom Tyler" userId="d5ec1a55-b4a3-4a41-939b-e4f6c2c7d9d9" providerId="ADAL" clId="{4008FDB8-3140-41D4-92D7-5A01DCCF4700}" dt="2023-02-03T11:04:08.293" v="5890" actId="20577"/>
        <pc:sldMkLst>
          <pc:docMk/>
          <pc:sldMk cId="2207159979" sldId="327"/>
        </pc:sldMkLst>
        <pc:spChg chg="mod">
          <ac:chgData name="Tom Tyler" userId="d5ec1a55-b4a3-4a41-939b-e4f6c2c7d9d9" providerId="ADAL" clId="{4008FDB8-3140-41D4-92D7-5A01DCCF4700}" dt="2023-02-03T00:45:12.541" v="4990" actId="20577"/>
          <ac:spMkLst>
            <pc:docMk/>
            <pc:sldMk cId="2207159979" sldId="327"/>
            <ac:spMk id="2" creationId="{C3D9A0CF-5655-440F-2FAD-FEA175A690A0}"/>
          </ac:spMkLst>
        </pc:spChg>
        <pc:spChg chg="mod">
          <ac:chgData name="Tom Tyler" userId="d5ec1a55-b4a3-4a41-939b-e4f6c2c7d9d9" providerId="ADAL" clId="{4008FDB8-3140-41D4-92D7-5A01DCCF4700}" dt="2023-02-03T11:04:08.293" v="5890" actId="20577"/>
          <ac:spMkLst>
            <pc:docMk/>
            <pc:sldMk cId="2207159979" sldId="327"/>
            <ac:spMk id="3" creationId="{C1967E72-5665-3ACC-2DB3-96F33DF41A15}"/>
          </ac:spMkLst>
        </pc:spChg>
        <pc:picChg chg="add mod">
          <ac:chgData name="Tom Tyler" userId="d5ec1a55-b4a3-4a41-939b-e4f6c2c7d9d9" providerId="ADAL" clId="{4008FDB8-3140-41D4-92D7-5A01DCCF4700}" dt="2023-02-03T10:59:28.990" v="5808" actId="1076"/>
          <ac:picMkLst>
            <pc:docMk/>
            <pc:sldMk cId="2207159979" sldId="327"/>
            <ac:picMk id="6" creationId="{08F36C9B-8DF7-2B31-6665-BDC3ACC694C1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0:55:37.303" v="5519"/>
        <pc:sldMkLst>
          <pc:docMk/>
          <pc:sldMk cId="2876222172" sldId="328"/>
        </pc:sldMkLst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2" creationId="{AA31EC1B-51EB-3558-BF22-FA38367DEAB0}"/>
          </ac:spMkLst>
        </pc:spChg>
        <pc:spChg chg="del 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3" creationId="{B57E9B31-D226-54F5-ED4C-40B7E8C743A5}"/>
          </ac:spMkLst>
        </pc:spChg>
        <pc:spChg chg="mod ord">
          <ac:chgData name="Tom Tyler" userId="d5ec1a55-b4a3-4a41-939b-e4f6c2c7d9d9" providerId="ADAL" clId="{4008FDB8-3140-41D4-92D7-5A01DCCF4700}" dt="2023-02-03T10:55:02.571" v="5487" actId="700"/>
          <ac:spMkLst>
            <pc:docMk/>
            <pc:sldMk cId="2876222172" sldId="328"/>
            <ac:spMk id="4" creationId="{585FB238-CDB8-EFA3-34BD-9A0419BE1DD4}"/>
          </ac:spMkLst>
        </pc:spChg>
        <pc:spChg chg="add mod ord">
          <ac:chgData name="Tom Tyler" userId="d5ec1a55-b4a3-4a41-939b-e4f6c2c7d9d9" providerId="ADAL" clId="{4008FDB8-3140-41D4-92D7-5A01DCCF4700}" dt="2023-02-03T10:55:11.821" v="5503" actId="20577"/>
          <ac:spMkLst>
            <pc:docMk/>
            <pc:sldMk cId="2876222172" sldId="328"/>
            <ac:spMk id="5" creationId="{DAD161E0-600B-B614-B46C-DCB2FEB4C363}"/>
          </ac:spMkLst>
        </pc:spChg>
        <pc:spChg chg="add del mod ord">
          <ac:chgData name="Tom Tyler" userId="d5ec1a55-b4a3-4a41-939b-e4f6c2c7d9d9" providerId="ADAL" clId="{4008FDB8-3140-41D4-92D7-5A01DCCF4700}" dt="2023-02-03T10:55:32.510" v="5518"/>
          <ac:spMkLst>
            <pc:docMk/>
            <pc:sldMk cId="2876222172" sldId="328"/>
            <ac:spMk id="6" creationId="{3C49521A-BD40-B926-D08E-2ABD1FC88D0D}"/>
          </ac:spMkLst>
        </pc:spChg>
        <pc:spChg chg="add mod ord">
          <ac:chgData name="Tom Tyler" userId="d5ec1a55-b4a3-4a41-939b-e4f6c2c7d9d9" providerId="ADAL" clId="{4008FDB8-3140-41D4-92D7-5A01DCCF4700}" dt="2023-02-03T10:55:17.431" v="5517" actId="20577"/>
          <ac:spMkLst>
            <pc:docMk/>
            <pc:sldMk cId="2876222172" sldId="328"/>
            <ac:spMk id="7" creationId="{8BB16C58-73B9-0BDC-1A88-88A73E4B6D8E}"/>
          </ac:spMkLst>
        </pc:spChg>
        <pc:spChg chg="add del mod ord">
          <ac:chgData name="Tom Tyler" userId="d5ec1a55-b4a3-4a41-939b-e4f6c2c7d9d9" providerId="ADAL" clId="{4008FDB8-3140-41D4-92D7-5A01DCCF4700}" dt="2023-02-03T10:55:37.303" v="5519"/>
          <ac:spMkLst>
            <pc:docMk/>
            <pc:sldMk cId="2876222172" sldId="328"/>
            <ac:spMk id="8" creationId="{512AEC6E-EDFF-C70E-BA55-70DAC02BAFF7}"/>
          </ac:spMkLst>
        </pc:spChg>
        <pc:picChg chg="add mod">
          <ac:chgData name="Tom Tyler" userId="d5ec1a55-b4a3-4a41-939b-e4f6c2c7d9d9" providerId="ADAL" clId="{4008FDB8-3140-41D4-92D7-5A01DCCF4700}" dt="2023-02-03T10:55:32.510" v="5518"/>
          <ac:picMkLst>
            <pc:docMk/>
            <pc:sldMk cId="2876222172" sldId="328"/>
            <ac:picMk id="10" creationId="{A4631D4E-DD6E-A1BA-4A0A-AD0D7CC9974A}"/>
          </ac:picMkLst>
        </pc:picChg>
        <pc:picChg chg="add mod">
          <ac:chgData name="Tom Tyler" userId="d5ec1a55-b4a3-4a41-939b-e4f6c2c7d9d9" providerId="ADAL" clId="{4008FDB8-3140-41D4-92D7-5A01DCCF4700}" dt="2023-02-03T10:55:37.303" v="5519"/>
          <ac:picMkLst>
            <pc:docMk/>
            <pc:sldMk cId="2876222172" sldId="328"/>
            <ac:picMk id="12" creationId="{36AC01E4-8021-CC88-0EA0-925B36F6F205}"/>
          </ac:picMkLst>
        </pc:picChg>
      </pc:sldChg>
      <pc:sldChg chg="modSp new mod">
        <pc:chgData name="Tom Tyler" userId="d5ec1a55-b4a3-4a41-939b-e4f6c2c7d9d9" providerId="ADAL" clId="{4008FDB8-3140-41D4-92D7-5A01DCCF4700}" dt="2023-02-03T11:11:44.537" v="6410" actId="20577"/>
        <pc:sldMkLst>
          <pc:docMk/>
          <pc:sldMk cId="1297518032" sldId="329"/>
        </pc:sldMkLst>
        <pc:spChg chg="mod">
          <ac:chgData name="Tom Tyler" userId="d5ec1a55-b4a3-4a41-939b-e4f6c2c7d9d9" providerId="ADAL" clId="{4008FDB8-3140-41D4-92D7-5A01DCCF4700}" dt="2023-02-03T00:47:10.405" v="5117" actId="20577"/>
          <ac:spMkLst>
            <pc:docMk/>
            <pc:sldMk cId="1297518032" sldId="329"/>
            <ac:spMk id="2" creationId="{11DBD95D-A367-78EA-2B66-36A46C7F60C9}"/>
          </ac:spMkLst>
        </pc:spChg>
        <pc:spChg chg="mod">
          <ac:chgData name="Tom Tyler" userId="d5ec1a55-b4a3-4a41-939b-e4f6c2c7d9d9" providerId="ADAL" clId="{4008FDB8-3140-41D4-92D7-5A01DCCF4700}" dt="2023-02-03T11:11:44.537" v="6410" actId="20577"/>
          <ac:spMkLst>
            <pc:docMk/>
            <pc:sldMk cId="1297518032" sldId="329"/>
            <ac:spMk id="3" creationId="{C2D9D69E-23BE-B4DA-E8EE-94AB19B9804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3-02-03T11:20:40.915" v="6697" actId="20577"/>
        <pc:sldMkLst>
          <pc:docMk/>
          <pc:sldMk cId="875658733" sldId="330"/>
        </pc:sldMkLst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2" creationId="{908B403B-1B4B-67C7-3E51-F0C3F5BBB7BB}"/>
          </ac:spMkLst>
        </pc:spChg>
        <pc:spChg chg="mod ord">
          <ac:chgData name="Tom Tyler" userId="d5ec1a55-b4a3-4a41-939b-e4f6c2c7d9d9" providerId="ADAL" clId="{4008FDB8-3140-41D4-92D7-5A01DCCF4700}" dt="2023-02-03T11:20:40.915" v="6697" actId="20577"/>
          <ac:spMkLst>
            <pc:docMk/>
            <pc:sldMk cId="875658733" sldId="330"/>
            <ac:spMk id="3" creationId="{3E493643-3FBC-526A-6ABA-ADCA0143FFB6}"/>
          </ac:spMkLst>
        </pc:spChg>
        <pc:spChg chg="mod ord">
          <ac:chgData name="Tom Tyler" userId="d5ec1a55-b4a3-4a41-939b-e4f6c2c7d9d9" providerId="ADAL" clId="{4008FDB8-3140-41D4-92D7-5A01DCCF4700}" dt="2023-02-03T11:13:31.180" v="6425" actId="700"/>
          <ac:spMkLst>
            <pc:docMk/>
            <pc:sldMk cId="875658733" sldId="330"/>
            <ac:spMk id="4" creationId="{3624802B-1129-5C9B-1B4A-834A2AFFC999}"/>
          </ac:spMkLst>
        </pc:spChg>
        <pc:spChg chg="add del mod ord">
          <ac:chgData name="Tom Tyler" userId="d5ec1a55-b4a3-4a41-939b-e4f6c2c7d9d9" providerId="ADAL" clId="{4008FDB8-3140-41D4-92D7-5A01DCCF4700}" dt="2023-02-03T11:14:54.990" v="6426" actId="22"/>
          <ac:spMkLst>
            <pc:docMk/>
            <pc:sldMk cId="875658733" sldId="330"/>
            <ac:spMk id="5" creationId="{12EEAA27-F44C-0F21-FCF4-58ED5F13A403}"/>
          </ac:spMkLst>
        </pc:spChg>
        <pc:picChg chg="add mod ord">
          <ac:chgData name="Tom Tyler" userId="d5ec1a55-b4a3-4a41-939b-e4f6c2c7d9d9" providerId="ADAL" clId="{4008FDB8-3140-41D4-92D7-5A01DCCF4700}" dt="2023-02-03T11:14:54.990" v="6426" actId="22"/>
          <ac:picMkLst>
            <pc:docMk/>
            <pc:sldMk cId="875658733" sldId="330"/>
            <ac:picMk id="7" creationId="{067596C2-197B-EB48-6FF3-046DF20C7B9D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3-02-03T11:04:15.003" v="5893" actId="20577"/>
        <pc:sldMkLst>
          <pc:docMk/>
          <pc:sldMk cId="3714041150" sldId="331"/>
        </pc:sldMkLst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2" creationId="{6D426D6D-9C75-1191-21E6-1C9693FA032C}"/>
          </ac:spMkLst>
        </pc:spChg>
        <pc:spChg chg="del 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3" creationId="{256AE30F-5FFE-7BCF-603D-5C0F32066EEF}"/>
          </ac:spMkLst>
        </pc:spChg>
        <pc:spChg chg="mod ord">
          <ac:chgData name="Tom Tyler" userId="d5ec1a55-b4a3-4a41-939b-e4f6c2c7d9d9" providerId="ADAL" clId="{4008FDB8-3140-41D4-92D7-5A01DCCF4700}" dt="2023-02-03T10:59:41.045" v="5810" actId="700"/>
          <ac:spMkLst>
            <pc:docMk/>
            <pc:sldMk cId="3714041150" sldId="331"/>
            <ac:spMk id="4" creationId="{DF741F22-DF30-8F15-4A26-AD4617F1F938}"/>
          </ac:spMkLst>
        </pc:spChg>
        <pc:spChg chg="add mod ord">
          <ac:chgData name="Tom Tyler" userId="d5ec1a55-b4a3-4a41-939b-e4f6c2c7d9d9" providerId="ADAL" clId="{4008FDB8-3140-41D4-92D7-5A01DCCF4700}" dt="2023-02-03T10:59:47.482" v="5828" actId="20577"/>
          <ac:spMkLst>
            <pc:docMk/>
            <pc:sldMk cId="3714041150" sldId="331"/>
            <ac:spMk id="5" creationId="{D968C3FC-C2B5-CDDF-CD1B-B709241112A5}"/>
          </ac:spMkLst>
        </pc:spChg>
        <pc:spChg chg="add mod ord">
          <ac:chgData name="Tom Tyler" userId="d5ec1a55-b4a3-4a41-939b-e4f6c2c7d9d9" providerId="ADAL" clId="{4008FDB8-3140-41D4-92D7-5A01DCCF4700}" dt="2023-02-03T11:03:41.758" v="5839" actId="20577"/>
          <ac:spMkLst>
            <pc:docMk/>
            <pc:sldMk cId="3714041150" sldId="331"/>
            <ac:spMk id="6" creationId="{2B17984E-27DF-56E3-7571-646BBC921603}"/>
          </ac:spMkLst>
        </pc:spChg>
        <pc:spChg chg="add del mod ord">
          <ac:chgData name="Tom Tyler" userId="d5ec1a55-b4a3-4a41-939b-e4f6c2c7d9d9" providerId="ADAL" clId="{4008FDB8-3140-41D4-92D7-5A01DCCF4700}" dt="2023-02-03T10:59:56.980" v="5829"/>
          <ac:spMkLst>
            <pc:docMk/>
            <pc:sldMk cId="3714041150" sldId="331"/>
            <ac:spMk id="7" creationId="{C3990596-9068-18EC-27BE-EB57E3C84BF9}"/>
          </ac:spMkLst>
        </pc:spChg>
        <pc:spChg chg="add mod ord">
          <ac:chgData name="Tom Tyler" userId="d5ec1a55-b4a3-4a41-939b-e4f6c2c7d9d9" providerId="ADAL" clId="{4008FDB8-3140-41D4-92D7-5A01DCCF4700}" dt="2023-02-03T11:04:15.003" v="5893" actId="20577"/>
          <ac:spMkLst>
            <pc:docMk/>
            <pc:sldMk cId="3714041150" sldId="331"/>
            <ac:spMk id="8" creationId="{0CD258CB-BCD0-7146-8500-9B10A7B5B353}"/>
          </ac:spMkLst>
        </pc:spChg>
        <pc:spChg chg="add del mod ord">
          <ac:chgData name="Tom Tyler" userId="d5ec1a55-b4a3-4a41-939b-e4f6c2c7d9d9" providerId="ADAL" clId="{4008FDB8-3140-41D4-92D7-5A01DCCF4700}" dt="2023-02-03T11:00:01.137" v="5830"/>
          <ac:spMkLst>
            <pc:docMk/>
            <pc:sldMk cId="3714041150" sldId="331"/>
            <ac:spMk id="9" creationId="{AE700F39-8A2E-1571-05BF-62B3E1ED8849}"/>
          </ac:spMkLst>
        </pc:spChg>
        <pc:spChg chg="add del mod">
          <ac:chgData name="Tom Tyler" userId="d5ec1a55-b4a3-4a41-939b-e4f6c2c7d9d9" providerId="ADAL" clId="{4008FDB8-3140-41D4-92D7-5A01DCCF4700}" dt="2023-02-03T11:03:30.121" v="5834"/>
          <ac:spMkLst>
            <pc:docMk/>
            <pc:sldMk cId="3714041150" sldId="331"/>
            <ac:spMk id="17" creationId="{0A1DE823-8A2A-7181-3774-10B8252C1A41}"/>
          </ac:spMkLst>
        </pc:spChg>
        <pc:picChg chg="add mod">
          <ac:chgData name="Tom Tyler" userId="d5ec1a55-b4a3-4a41-939b-e4f6c2c7d9d9" providerId="ADAL" clId="{4008FDB8-3140-41D4-92D7-5A01DCCF4700}" dt="2023-02-03T10:59:56.980" v="5829"/>
          <ac:picMkLst>
            <pc:docMk/>
            <pc:sldMk cId="3714041150" sldId="331"/>
            <ac:picMk id="11" creationId="{B3449C4D-C2AA-9D48-EBF6-118A53BCFE39}"/>
          </ac:picMkLst>
        </pc:picChg>
        <pc:picChg chg="add del mod">
          <ac:chgData name="Tom Tyler" userId="d5ec1a55-b4a3-4a41-939b-e4f6c2c7d9d9" providerId="ADAL" clId="{4008FDB8-3140-41D4-92D7-5A01DCCF4700}" dt="2023-02-03T11:03:23.584" v="5833" actId="478"/>
          <ac:picMkLst>
            <pc:docMk/>
            <pc:sldMk cId="3714041150" sldId="331"/>
            <ac:picMk id="13" creationId="{CAFE613B-1F1D-AF2C-1C02-6B75850A3EC6}"/>
          </ac:picMkLst>
        </pc:picChg>
        <pc:picChg chg="add del mod">
          <ac:chgData name="Tom Tyler" userId="d5ec1a55-b4a3-4a41-939b-e4f6c2c7d9d9" providerId="ADAL" clId="{4008FDB8-3140-41D4-92D7-5A01DCCF4700}" dt="2023-02-03T11:03:22.518" v="5832"/>
          <ac:picMkLst>
            <pc:docMk/>
            <pc:sldMk cId="3714041150" sldId="331"/>
            <ac:picMk id="15" creationId="{31951C45-8DCB-4DA1-E022-C0EBDA36639C}"/>
          </ac:picMkLst>
        </pc:picChg>
        <pc:picChg chg="add mod">
          <ac:chgData name="Tom Tyler" userId="d5ec1a55-b4a3-4a41-939b-e4f6c2c7d9d9" providerId="ADAL" clId="{4008FDB8-3140-41D4-92D7-5A01DCCF4700}" dt="2023-02-03T11:03:30.121" v="5834"/>
          <ac:picMkLst>
            <pc:docMk/>
            <pc:sldMk cId="3714041150" sldId="331"/>
            <ac:picMk id="19" creationId="{B0ED1132-A010-E682-8FE4-17131EDEB751}"/>
          </ac:picMkLst>
        </pc:picChg>
      </pc:sldChg>
      <pc:sldChg chg="addSp delSp modSp new mod">
        <pc:chgData name="Tom Tyler" userId="d5ec1a55-b4a3-4a41-939b-e4f6c2c7d9d9" providerId="ADAL" clId="{4008FDB8-3140-41D4-92D7-5A01DCCF4700}" dt="2023-02-03T11:06:44.459" v="5927"/>
        <pc:sldMkLst>
          <pc:docMk/>
          <pc:sldMk cId="3328992391" sldId="332"/>
        </pc:sldMkLst>
        <pc:spChg chg="mod">
          <ac:chgData name="Tom Tyler" userId="d5ec1a55-b4a3-4a41-939b-e4f6c2c7d9d9" providerId="ADAL" clId="{4008FDB8-3140-41D4-92D7-5A01DCCF4700}" dt="2023-02-03T11:06:29.632" v="5911" actId="20577"/>
          <ac:spMkLst>
            <pc:docMk/>
            <pc:sldMk cId="3328992391" sldId="332"/>
            <ac:spMk id="2" creationId="{E9A1F0A0-F924-1B8B-C178-00EC59D46559}"/>
          </ac:spMkLst>
        </pc:spChg>
        <pc:spChg chg="mod">
          <ac:chgData name="Tom Tyler" userId="d5ec1a55-b4a3-4a41-939b-e4f6c2c7d9d9" providerId="ADAL" clId="{4008FDB8-3140-41D4-92D7-5A01DCCF4700}" dt="2023-02-03T11:06:31.881" v="5915" actId="20577"/>
          <ac:spMkLst>
            <pc:docMk/>
            <pc:sldMk cId="3328992391" sldId="332"/>
            <ac:spMk id="3" creationId="{093B3D6A-D075-D156-3BCB-795D507183D0}"/>
          </ac:spMkLst>
        </pc:spChg>
        <pc:spChg chg="del">
          <ac:chgData name="Tom Tyler" userId="d5ec1a55-b4a3-4a41-939b-e4f6c2c7d9d9" providerId="ADAL" clId="{4008FDB8-3140-41D4-92D7-5A01DCCF4700}" dt="2023-02-03T11:06:40.057" v="5926"/>
          <ac:spMkLst>
            <pc:docMk/>
            <pc:sldMk cId="3328992391" sldId="332"/>
            <ac:spMk id="4" creationId="{C096EE4B-732B-069B-DFD9-C50C7D892F77}"/>
          </ac:spMkLst>
        </pc:spChg>
        <pc:spChg chg="mod">
          <ac:chgData name="Tom Tyler" userId="d5ec1a55-b4a3-4a41-939b-e4f6c2c7d9d9" providerId="ADAL" clId="{4008FDB8-3140-41D4-92D7-5A01DCCF4700}" dt="2023-02-03T11:06:35.716" v="5925" actId="313"/>
          <ac:spMkLst>
            <pc:docMk/>
            <pc:sldMk cId="3328992391" sldId="332"/>
            <ac:spMk id="5" creationId="{A010BCC5-1F71-1544-7CE6-7924E509E0EC}"/>
          </ac:spMkLst>
        </pc:spChg>
        <pc:spChg chg="del">
          <ac:chgData name="Tom Tyler" userId="d5ec1a55-b4a3-4a41-939b-e4f6c2c7d9d9" providerId="ADAL" clId="{4008FDB8-3140-41D4-92D7-5A01DCCF4700}" dt="2023-02-03T11:06:44.459" v="5927"/>
          <ac:spMkLst>
            <pc:docMk/>
            <pc:sldMk cId="3328992391" sldId="332"/>
            <ac:spMk id="6" creationId="{AA4AF9FC-E8E4-8C8E-B204-1B5340054E46}"/>
          </ac:spMkLst>
        </pc:spChg>
        <pc:picChg chg="add mod">
          <ac:chgData name="Tom Tyler" userId="d5ec1a55-b4a3-4a41-939b-e4f6c2c7d9d9" providerId="ADAL" clId="{4008FDB8-3140-41D4-92D7-5A01DCCF4700}" dt="2023-02-03T11:06:40.057" v="5926"/>
          <ac:picMkLst>
            <pc:docMk/>
            <pc:sldMk cId="3328992391" sldId="332"/>
            <ac:picMk id="9" creationId="{37A5F088-1F5C-45F6-6045-C6647BB9BC83}"/>
          </ac:picMkLst>
        </pc:picChg>
        <pc:picChg chg="add mod">
          <ac:chgData name="Tom Tyler" userId="d5ec1a55-b4a3-4a41-939b-e4f6c2c7d9d9" providerId="ADAL" clId="{4008FDB8-3140-41D4-92D7-5A01DCCF4700}" dt="2023-02-03T11:06:44.459" v="5927"/>
          <ac:picMkLst>
            <pc:docMk/>
            <pc:sldMk cId="3328992391" sldId="332"/>
            <ac:picMk id="11" creationId="{9E6B154A-ED9D-2E50-B910-0A3E521F9A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03/02/2023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03/02/2023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1827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i="1" dirty="0"/>
              <a:t>Supervisor: James Brind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55634"/>
              <a:gd name="adj2" fmla="val 115138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B9BA-D98F-8D0E-F994-62262DA6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5E3-ACE2-7880-F620-19683C41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slides? (2 mins per slide)</a:t>
            </a:r>
          </a:p>
          <a:p>
            <a:pPr lvl="1"/>
            <a:r>
              <a:rPr lang="en-GB" dirty="0"/>
              <a:t>Accuracy plot</a:t>
            </a:r>
          </a:p>
          <a:p>
            <a:pPr lvl="1"/>
            <a:r>
              <a:rPr lang="en-GB" dirty="0"/>
              <a:t>Smith chart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979D-2473-C4D9-9552-2016D22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0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6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Improved workflow with the HPC, post_process.py and collate_results.py. Added optimisation over smoothness parameter ‘nu’. Cleaned up the colours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1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F254A-2B9A-D39D-5356-D875577A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functions, and lots of improvements to dd_turbine_design.py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5C33-16A0-39EE-0DBE-47EB2042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972" y="3429000"/>
            <a:ext cx="3444200" cy="9032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FBAEA9-3812-4128-1640-E046D0BA3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6194" y="3340100"/>
            <a:ext cx="3741754" cy="10707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D8FE-DEEA-3648-B499-82C8D6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AEDD41-DD3E-997A-AEAC-CD0902943E0A}"/>
              </a:ext>
            </a:extLst>
          </p:cNvPr>
          <p:cNvSpPr txBox="1">
            <a:spLocks/>
          </p:cNvSpPr>
          <p:nvPr/>
        </p:nvSpPr>
        <p:spPr>
          <a:xfrm>
            <a:off x="2571750" y="5079205"/>
            <a:ext cx="7048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Optimisation of noise and smoothness added</a:t>
            </a:r>
          </a:p>
        </p:txBody>
      </p:sp>
    </p:spTree>
    <p:extLst>
      <p:ext uri="{BB962C8B-B14F-4D97-AF65-F5344CB8AC3E}">
        <p14:creationId xmlns:p14="http://schemas.microsoft.com/office/powerpoint/2010/main" val="404294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722B-711F-C1D8-EAA6-8A66FCA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Colours of contours improved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F9EF6-623C-BAEA-488E-AAAA14967D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73" y="1825625"/>
            <a:ext cx="4910653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774347-DEA2-BE3B-1A99-F47294239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895" y="1825625"/>
            <a:ext cx="487820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1F7B-09CC-CEA4-B8BC-548779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75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B8B-8298-601A-E7D4-C9406EC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now compare across a grid more easily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A8ECED-BC1B-B1AC-4C45-1F2185E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913" y="1360487"/>
            <a:ext cx="8216173" cy="49958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51CF8-6CB7-3361-9BE2-EC83FE08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5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7 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Worked on presentation. Implemented pre-processing. Tried to use </a:t>
            </a:r>
            <a:r>
              <a:rPr lang="en-GB" dirty="0" err="1"/>
              <a:t>Paraview</a:t>
            </a:r>
            <a:r>
              <a:rPr lang="en-GB" dirty="0"/>
              <a:t> to visualise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63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0E61D1-5DE4-57EF-8B30-80D4CBA4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AA3B43-0ABF-9043-CAF0-B66F7A77E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864" y="1825625"/>
            <a:ext cx="577227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A00CB-1C17-28F1-D2A6-4F052E6D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253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57C4-76F5-BA99-F70F-71082522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ability with post-processing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2D861-B918-61FD-2D83-84393D8DC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863" y="1825625"/>
            <a:ext cx="57562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319C-84D0-2864-6A53-26D1520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9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4979-E16B-FCCF-95D7-0DC258FE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E1A65-26B0-25E5-E9B8-AE871D38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4"/>
          <a:stretch/>
        </p:blipFill>
        <p:spPr>
          <a:xfrm>
            <a:off x="1596846" y="1690688"/>
            <a:ext cx="8998308" cy="4704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2488-30FD-4C3C-0AB2-7E02370E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3661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dd_turb_design.py code. Begun work on extracting extra parameters from ‘Results’ HPC folder. Generated 4D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375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007993-43BB-15AA-922B-438A2AAB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84962-C801-37DB-F2EB-5D96CFD5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code overhaul such that fitting is both general in terms of input parameters and dimensions. </a:t>
            </a:r>
          </a:p>
          <a:p>
            <a:r>
              <a:rPr lang="en-GB" dirty="0"/>
              <a:t>Kernel is no longer an input but fixed, with its parameters in __</a:t>
            </a:r>
            <a:r>
              <a:rPr lang="en-GB" dirty="0" err="1"/>
              <a:t>init</a:t>
            </a:r>
            <a:r>
              <a:rPr lang="en-GB" dirty="0"/>
              <a:t>__. This makes the code more accessible for someone unfamiliar with GPR.</a:t>
            </a:r>
          </a:p>
          <a:p>
            <a:r>
              <a:rPr lang="en-GB" dirty="0"/>
              <a:t>Removed redundant code and streamlined inefficiencies.</a:t>
            </a:r>
          </a:p>
          <a:p>
            <a:r>
              <a:rPr lang="en-GB" dirty="0"/>
              <a:t>‘</a:t>
            </a:r>
            <a:r>
              <a:rPr lang="en-GB" dirty="0" err="1"/>
              <a:t>runid</a:t>
            </a:r>
            <a:r>
              <a:rPr lang="en-GB" dirty="0"/>
              <a:t>’ function is truly implemented. Before was just RNG.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BA3E3-52C2-CBD6-3E06-EBDE2E65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4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9A6-38BE-3EB2-66C9-4A120E9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extra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753CB-BBC4-479B-A697-75DDFEA3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426" y="1825625"/>
            <a:ext cx="14411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4B2E8-F357-3284-CA42-0B8518E1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096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4DA9-193C-830D-F9C8-352A0AAA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205A4-9529-86F1-97BD-CCD18E15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907BF-225F-2A8C-1118-6A8F437B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775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 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improvements to the main code. Overhauled plotting. Attempts at non-dimensional to dimensional conversion. Extending ‘smaller’ datasets using data within the error margin. New collate results finished. Loss-breakdown started. Begun investigative C</a:t>
            </a:r>
            <a:r>
              <a:rPr lang="en-GB" baseline="-25000" dirty="0"/>
              <a:t>0</a:t>
            </a:r>
            <a:r>
              <a:rPr lang="en-GB" dirty="0"/>
              <a:t> with actual data points rather than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821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DB52-2394-28FC-F8DA-DD0B3046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D0BE-E805-B93F-8EDF-76CAF20C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plot_grid_vars</a:t>
            </a:r>
            <a:r>
              <a:rPr lang="en-GB" dirty="0"/>
              <a:t> now works for N-dimensional data.</a:t>
            </a:r>
          </a:p>
          <a:p>
            <a:r>
              <a:rPr lang="en-GB" dirty="0" err="1"/>
              <a:t>plot_vars</a:t>
            </a:r>
            <a:r>
              <a:rPr lang="en-GB" dirty="0"/>
              <a:t> is now general for any input parameter, not just Phi/psi/co etc.</a:t>
            </a:r>
          </a:p>
          <a:p>
            <a:r>
              <a:rPr lang="en-GB" dirty="0"/>
              <a:t>Built framework inside </a:t>
            </a:r>
            <a:r>
              <a:rPr lang="en-GB" dirty="0" err="1"/>
              <a:t>plot_vars</a:t>
            </a:r>
            <a:r>
              <a:rPr lang="en-GB" dirty="0"/>
              <a:t> to plot two 1D graphs together.</a:t>
            </a:r>
          </a:p>
          <a:p>
            <a:r>
              <a:rPr lang="en-GB" dirty="0"/>
              <a:t>Replaced </a:t>
            </a:r>
            <a:r>
              <a:rPr lang="en-GB" dirty="0" err="1"/>
              <a:t>plot_vars</a:t>
            </a:r>
            <a:r>
              <a:rPr lang="en-GB" dirty="0"/>
              <a:t> and </a:t>
            </a:r>
            <a:r>
              <a:rPr lang="en-GB" dirty="0" err="1"/>
              <a:t>plot_grid_vars</a:t>
            </a:r>
            <a:r>
              <a:rPr lang="en-GB" dirty="0"/>
              <a:t> with a new function ‘plot’ which is more intuitive.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CC9F9-B759-659C-6AC9-8849CC82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818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EC1B-51EB-3558-BF22-FA38367D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Generation of more 4D data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161E0-600B-B614-B46C-DCB2FEB4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56 data points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31D4E-DD6E-A1BA-4A0A-AD0D7CC997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B16C58-73B9-0BDC-1A88-88A73E4B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61 data points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AC01E4-8021-CC88-0EA0-925B36F6F2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FB238-CDB8-EFA3-34BD-9A0419BE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222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0CF-5655-440F-2FAD-FEA175A6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7E72-5665-3ACC-2DB3-96F33DF4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Datasets are ‘enhanced’ using data from other datasets that are within 5% of correct values.</a:t>
            </a:r>
          </a:p>
          <a:p>
            <a:r>
              <a:rPr lang="en-GB" dirty="0"/>
              <a:t>E.g. 4D dataset = 67 points, but when ‘enhanced’, this increases to 187 data points. (67 decreases to 61 when outliers removed)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60868-1F18-9B0D-3EDE-07015108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36C9B-8DF7-2B31-6665-BDC3ACC6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59" y="4001294"/>
            <a:ext cx="4871481" cy="15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9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68C3FC-C2B5-CDDF-CD1B-B709241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Enhancing datasets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7984E-27DF-56E3-7571-646BBC921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N=61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449C4D-C2AA-9D48-EBF6-118A53BCF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258CB-BCD0-7146-8500-9B10A7B5B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N=187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41F22-DF30-8F15-4A26-AD4617F1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66</a:t>
            </a:fld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0ED1132-A010-E682-8FE4-17131EDEB7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</p:spTree>
    <p:extLst>
      <p:ext uri="{BB962C8B-B14F-4D97-AF65-F5344CB8AC3E}">
        <p14:creationId xmlns:p14="http://schemas.microsoft.com/office/powerpoint/2010/main" val="3714041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F0A0-F924-1B8B-C178-00EC59D4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B3D6A-D075-D156-3BCB-795D5071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A5F088-1F5C-45F6-6045-C6647BB9B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54" y="2505075"/>
            <a:ext cx="490745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0BCC5-1F71-1544-7CE6-7924E509E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‘minmax’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6B154A-ED9D-2E50-B910-0A3E521F9A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066" y="2505075"/>
            <a:ext cx="4907455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BBB22-F122-028B-58BA-8A6F2582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9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D95D-A367-78EA-2B66-36A46C7F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Non-dimensional / dimensional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D69E-23BE-B4DA-E8EE-94AB19B9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‘collate_results.py’ HPC function created to extract 20 parameters from CFD. These are now read in main code.</a:t>
            </a:r>
          </a:p>
          <a:p>
            <a:r>
              <a:rPr lang="en-GB" dirty="0"/>
              <a:t>New ‘extract_more_data.py’ HPC function created to update old datasets with additional data.</a:t>
            </a:r>
          </a:p>
          <a:p>
            <a:r>
              <a:rPr lang="en-GB" dirty="0"/>
              <a:t>This is filtered by a new function called ‘</a:t>
            </a:r>
            <a:r>
              <a:rPr lang="en-GB" dirty="0" err="1"/>
              <a:t>drop_columns</a:t>
            </a:r>
            <a:r>
              <a:rPr lang="en-GB" dirty="0"/>
              <a:t>’</a:t>
            </a:r>
          </a:p>
          <a:p>
            <a:r>
              <a:rPr lang="en-GB" dirty="0" err="1"/>
              <a:t>Extra_non_dim</a:t>
            </a:r>
            <a:r>
              <a:rPr lang="en-GB" dirty="0"/>
              <a:t> function created</a:t>
            </a:r>
          </a:p>
          <a:p>
            <a:r>
              <a:rPr lang="en-GB" dirty="0" err="1"/>
              <a:t>Dim_to_non_dim</a:t>
            </a:r>
            <a:r>
              <a:rPr lang="en-GB" dirty="0"/>
              <a:t> function created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01B8-F515-7ADF-696E-FFAF854C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518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403B-1B4B-67C7-3E51-F0C3F5BB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Loss-breakdown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Loss breakdown started: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Computes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b="0" dirty="0"/>
                  <a:t> for low, medium and high streamtubes.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93643-3FBC-526A-6ABA-ADCA0143F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7596C2-197B-EB48-6FF3-046DF20C7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1882" y="1825625"/>
            <a:ext cx="35422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4802B-1129-5C9B-1B4A-834A2AFF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65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1247</Words>
  <Application>Microsoft Office PowerPoint</Application>
  <PresentationFormat>Widescreen</PresentationFormat>
  <Paragraphs>230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 M</vt:lpstr>
      <vt:lpstr>Fitting 1D Data - varying n</vt:lpstr>
      <vt:lpstr>Fitting 2D Data - varying n</vt:lpstr>
      <vt:lpstr>Fitting 2D data – vary space sampled from</vt:lpstr>
      <vt:lpstr>Week 2 M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 M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 M</vt:lpstr>
      <vt:lpstr>User Interface</vt:lpstr>
      <vt:lpstr>Easier way of coding in UI?</vt:lpstr>
      <vt:lpstr>Odd shape of blade? Density plot</vt:lpstr>
      <vt:lpstr>Geometries</vt:lpstr>
      <vt:lpstr>Mach number</vt:lpstr>
      <vt:lpstr>Week 5 M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Planning</vt:lpstr>
      <vt:lpstr>Week 6 M</vt:lpstr>
      <vt:lpstr>New functions, and lots of improvements to dd_turbine_design.py</vt:lpstr>
      <vt:lpstr>Colours of contours improved</vt:lpstr>
      <vt:lpstr>Can now compare across a grid more easily</vt:lpstr>
      <vt:lpstr>Week 7 M</vt:lpstr>
      <vt:lpstr>Presentation</vt:lpstr>
      <vt:lpstr>Improved ability with post-processing</vt:lpstr>
      <vt:lpstr>Pre-processing</vt:lpstr>
      <vt:lpstr>Week 1 L</vt:lpstr>
      <vt:lpstr>Code improvements</vt:lpstr>
      <vt:lpstr>Extracting extra parameters</vt:lpstr>
      <vt:lpstr>4D data</vt:lpstr>
      <vt:lpstr>Week 2 L</vt:lpstr>
      <vt:lpstr>Plotting improvements</vt:lpstr>
      <vt:lpstr>Generation of more 4D data points</vt:lpstr>
      <vt:lpstr>Enhancing datasets</vt:lpstr>
      <vt:lpstr>Enhancing datasets</vt:lpstr>
      <vt:lpstr>Pre-processing</vt:lpstr>
      <vt:lpstr>Non-dimensional / dimensional conversion</vt:lpstr>
      <vt:lpstr>Loss-breakdown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2023-02-03T11:20:52Z</dcterms:modified>
</cp:coreProperties>
</file>